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sldIdLst>
    <p:sldId id="256" r:id="rId5"/>
  </p:sldIdLst>
  <p:sldSz cx="7559675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3C53"/>
    <a:srgbClr val="21316A"/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0019"/>
    <p:restoredTop sz="94658"/>
  </p:normalViewPr>
  <p:slideViewPr>
    <p:cSldViewPr snapToGrid="0">
      <p:cViewPr varScale="1">
        <p:scale>
          <a:sx n="68" d="100"/>
          <a:sy n="68" d="100"/>
        </p:scale>
        <p:origin x="301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oward Wheeler" userId="3e061725-5d95-41ae-8f52-aca0943a11a8" providerId="ADAL" clId="{6EC224DD-F91B-47A1-8457-3489768D47C7}"/>
    <pc:docChg chg="modSld">
      <pc:chgData name="Howard Wheeler" userId="3e061725-5d95-41ae-8f52-aca0943a11a8" providerId="ADAL" clId="{6EC224DD-F91B-47A1-8457-3489768D47C7}" dt="2025-03-19T12:05:05.219" v="3" actId="20577"/>
      <pc:docMkLst>
        <pc:docMk/>
      </pc:docMkLst>
      <pc:sldChg chg="modSp mod">
        <pc:chgData name="Howard Wheeler" userId="3e061725-5d95-41ae-8f52-aca0943a11a8" providerId="ADAL" clId="{6EC224DD-F91B-47A1-8457-3489768D47C7}" dt="2025-03-19T12:05:05.219" v="3" actId="20577"/>
        <pc:sldMkLst>
          <pc:docMk/>
          <pc:sldMk cId="2864429464" sldId="256"/>
        </pc:sldMkLst>
      </pc:sldChg>
    </pc:docChg>
  </pc:docChgLst>
  <pc:docChgLst>
    <pc:chgData name="Howard Wheeler" userId="3e061725-5d95-41ae-8f52-aca0943a11a8" providerId="ADAL" clId="{B67AF79B-3CD7-4B12-8448-C57133F6FF7A}"/>
    <pc:docChg chg="modSld">
      <pc:chgData name="Howard Wheeler" userId="3e061725-5d95-41ae-8f52-aca0943a11a8" providerId="ADAL" clId="{B67AF79B-3CD7-4B12-8448-C57133F6FF7A}" dt="2025-09-17T11:21:37.409" v="9" actId="20577"/>
      <pc:docMkLst>
        <pc:docMk/>
      </pc:docMkLst>
      <pc:sldChg chg="modSp mod">
        <pc:chgData name="Howard Wheeler" userId="3e061725-5d95-41ae-8f52-aca0943a11a8" providerId="ADAL" clId="{B67AF79B-3CD7-4B12-8448-C57133F6FF7A}" dt="2025-09-17T11:21:37.409" v="9" actId="20577"/>
        <pc:sldMkLst>
          <pc:docMk/>
          <pc:sldMk cId="2864429464" sldId="256"/>
        </pc:sldMkLst>
        <pc:spChg chg="mod">
          <ac:chgData name="Howard Wheeler" userId="3e061725-5d95-41ae-8f52-aca0943a11a8" providerId="ADAL" clId="{B67AF79B-3CD7-4B12-8448-C57133F6FF7A}" dt="2025-09-17T09:48:17.614" v="1" actId="20577"/>
          <ac:spMkLst>
            <pc:docMk/>
            <pc:sldMk cId="2864429464" sldId="256"/>
            <ac:spMk id="7" creationId="{BB754D19-ACED-365B-B769-06048BE9E8DD}"/>
          </ac:spMkLst>
        </pc:spChg>
        <pc:spChg chg="mod">
          <ac:chgData name="Howard Wheeler" userId="3e061725-5d95-41ae-8f52-aca0943a11a8" providerId="ADAL" clId="{B67AF79B-3CD7-4B12-8448-C57133F6FF7A}" dt="2025-09-17T11:21:30.641" v="5" actId="20577"/>
          <ac:spMkLst>
            <pc:docMk/>
            <pc:sldMk cId="2864429464" sldId="256"/>
            <ac:spMk id="15" creationId="{A001B75F-3D94-D309-6622-B64653BACECE}"/>
          </ac:spMkLst>
        </pc:spChg>
        <pc:spChg chg="mod">
          <ac:chgData name="Howard Wheeler" userId="3e061725-5d95-41ae-8f52-aca0943a11a8" providerId="ADAL" clId="{B67AF79B-3CD7-4B12-8448-C57133F6FF7A}" dt="2025-09-17T11:21:37.409" v="9" actId="20577"/>
          <ac:spMkLst>
            <pc:docMk/>
            <pc:sldMk cId="2864429464" sldId="256"/>
            <ac:spMk id="17" creationId="{94BD8120-F3A5-6ABF-7F95-35F913E59F12}"/>
          </ac:spMkLst>
        </pc:spChg>
        <pc:spChg chg="mod">
          <ac:chgData name="Howard Wheeler" userId="3e061725-5d95-41ae-8f52-aca0943a11a8" providerId="ADAL" clId="{B67AF79B-3CD7-4B12-8448-C57133F6FF7A}" dt="2025-09-17T11:21:34.245" v="7" actId="20577"/>
          <ac:spMkLst>
            <pc:docMk/>
            <pc:sldMk cId="2864429464" sldId="256"/>
            <ac:spMk id="19" creationId="{7C49449A-EB93-D2DA-778D-8C330D46F604}"/>
          </ac:spMkLst>
        </pc:spChg>
        <pc:spChg chg="mod">
          <ac:chgData name="Howard Wheeler" userId="3e061725-5d95-41ae-8f52-aca0943a11a8" providerId="ADAL" clId="{B67AF79B-3CD7-4B12-8448-C57133F6FF7A}" dt="2025-09-17T11:21:26.519" v="3" actId="20577"/>
          <ac:spMkLst>
            <pc:docMk/>
            <pc:sldMk cId="2864429464" sldId="256"/>
            <ac:spMk id="29" creationId="{C2B81BF7-DAF0-58FB-5D81-8A29DA51D0A1}"/>
          </ac:spMkLst>
        </pc:spChg>
      </pc:sldChg>
    </pc:docChg>
  </pc:docChgLst>
  <pc:docChgLst>
    <pc:chgData name="Steve Hartland" userId="fe08f65b-fffb-417a-81ad-107dbbfd43a7" providerId="ADAL" clId="{FFC7A1A5-493F-6546-B1E2-60F39E44A7E5}"/>
    <pc:docChg chg="undo custSel modSld">
      <pc:chgData name="Steve Hartland" userId="fe08f65b-fffb-417a-81ad-107dbbfd43a7" providerId="ADAL" clId="{FFC7A1A5-493F-6546-B1E2-60F39E44A7E5}" dt="2025-07-24T10:11:13.757" v="42" actId="1035"/>
      <pc:docMkLst>
        <pc:docMk/>
      </pc:docMkLst>
      <pc:sldChg chg="addSp delSp modSp mod">
        <pc:chgData name="Steve Hartland" userId="fe08f65b-fffb-417a-81ad-107dbbfd43a7" providerId="ADAL" clId="{FFC7A1A5-493F-6546-B1E2-60F39E44A7E5}" dt="2025-07-24T10:11:13.757" v="42" actId="1035"/>
        <pc:sldMkLst>
          <pc:docMk/>
          <pc:sldMk cId="2864429464" sldId="256"/>
        </pc:sldMkLst>
      </pc:sldChg>
    </pc:docChg>
  </pc:docChgLst>
  <pc:docChgLst>
    <pc:chgData name="Steve Hartland" userId="fe08f65b-fffb-417a-81ad-107dbbfd43a7" providerId="ADAL" clId="{F020BAF2-F8F8-E240-95EB-8A8B76F5BC95}"/>
    <pc:docChg chg="custSel modSld">
      <pc:chgData name="Steve Hartland" userId="fe08f65b-fffb-417a-81ad-107dbbfd43a7" providerId="ADAL" clId="{F020BAF2-F8F8-E240-95EB-8A8B76F5BC95}" dt="2025-03-31T08:18:31.571" v="11" actId="20577"/>
      <pc:docMkLst>
        <pc:docMk/>
      </pc:docMkLst>
      <pc:sldChg chg="addSp delSp modSp mod">
        <pc:chgData name="Steve Hartland" userId="fe08f65b-fffb-417a-81ad-107dbbfd43a7" providerId="ADAL" clId="{F020BAF2-F8F8-E240-95EB-8A8B76F5BC95}" dt="2025-03-31T08:18:31.571" v="11" actId="20577"/>
        <pc:sldMkLst>
          <pc:docMk/>
          <pc:sldMk cId="2864429464" sldId="256"/>
        </pc:sldMkLst>
      </pc:sldChg>
    </pc:docChg>
  </pc:docChgLst>
  <pc:docChgLst>
    <pc:chgData name="Howard Wheeler" userId="3e061725-5d95-41ae-8f52-aca0943a11a8" providerId="ADAL" clId="{D702CC38-C8C2-4163-8F26-CF12B906657C}"/>
    <pc:docChg chg="undo custSel modSld">
      <pc:chgData name="Howard Wheeler" userId="3e061725-5d95-41ae-8f52-aca0943a11a8" providerId="ADAL" clId="{D702CC38-C8C2-4163-8F26-CF12B906657C}" dt="2025-06-25T20:41:39.922" v="13" actId="1076"/>
      <pc:docMkLst>
        <pc:docMk/>
      </pc:docMkLst>
      <pc:sldChg chg="modSp mod">
        <pc:chgData name="Howard Wheeler" userId="3e061725-5d95-41ae-8f52-aca0943a11a8" providerId="ADAL" clId="{D702CC38-C8C2-4163-8F26-CF12B906657C}" dt="2025-06-25T20:41:39.922" v="13" actId="1076"/>
        <pc:sldMkLst>
          <pc:docMk/>
          <pc:sldMk cId="2864429464" sldId="256"/>
        </pc:sldMkLst>
      </pc:sldChg>
    </pc:docChg>
  </pc:docChgLst>
  <pc:docChgLst>
    <pc:chgData name="Steve Hartland" userId="fe08f65b-fffb-417a-81ad-107dbbfd43a7" providerId="ADAL" clId="{F353BFBA-A7AE-4443-980C-E4A5546411F8}"/>
    <pc:docChg chg="undo custSel modSld">
      <pc:chgData name="Steve Hartland" userId="fe08f65b-fffb-417a-81ad-107dbbfd43a7" providerId="ADAL" clId="{F353BFBA-A7AE-4443-980C-E4A5546411F8}" dt="2025-03-25T11:50:52.914" v="29" actId="255"/>
      <pc:docMkLst>
        <pc:docMk/>
      </pc:docMkLst>
      <pc:sldChg chg="addSp delSp modSp mod">
        <pc:chgData name="Steve Hartland" userId="fe08f65b-fffb-417a-81ad-107dbbfd43a7" providerId="ADAL" clId="{F353BFBA-A7AE-4443-980C-E4A5546411F8}" dt="2025-03-25T11:50:52.914" v="29" actId="255"/>
        <pc:sldMkLst>
          <pc:docMk/>
          <pc:sldMk cId="2864429464" sldId="256"/>
        </pc:sldMkLst>
      </pc:sldChg>
    </pc:docChg>
  </pc:docChgLst>
  <pc:docChgLst>
    <pc:chgData name="Steve Hartland" userId="fe08f65b-fffb-417a-81ad-107dbbfd43a7" providerId="ADAL" clId="{B2A936CF-3E14-804E-AD48-EADBE717637A}"/>
    <pc:docChg chg="custSel modSld">
      <pc:chgData name="Steve Hartland" userId="fe08f65b-fffb-417a-81ad-107dbbfd43a7" providerId="ADAL" clId="{B2A936CF-3E14-804E-AD48-EADBE717637A}" dt="2025-02-20T10:09:32.544" v="6"/>
      <pc:docMkLst>
        <pc:docMk/>
      </pc:docMkLst>
      <pc:sldChg chg="addSp delSp modSp mod">
        <pc:chgData name="Steve Hartland" userId="fe08f65b-fffb-417a-81ad-107dbbfd43a7" providerId="ADAL" clId="{B2A936CF-3E14-804E-AD48-EADBE717637A}" dt="2025-02-20T10:09:32.544" v="6"/>
        <pc:sldMkLst>
          <pc:docMk/>
          <pc:sldMk cId="2864429464" sldId="256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5018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8DA7B2-BC09-9F4A-90EF-83EEC5C65AE9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FD60E2-7B8A-F14D-A4E3-8FCCA64D0A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9058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0E9B513-58F4-3F3D-FB11-884767E6CE02}"/>
              </a:ext>
            </a:extLst>
          </p:cNvPr>
          <p:cNvSpPr/>
          <p:nvPr/>
        </p:nvSpPr>
        <p:spPr>
          <a:xfrm>
            <a:off x="0" y="9488557"/>
            <a:ext cx="7559674" cy="1203256"/>
          </a:xfrm>
          <a:prstGeom prst="rect">
            <a:avLst/>
          </a:prstGeom>
          <a:solidFill>
            <a:srgbClr val="013C53"/>
          </a:solidFill>
          <a:ln>
            <a:solidFill>
              <a:srgbClr val="21316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E849E4F-54E4-17E0-CA72-76A42ABB57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032" y="9667968"/>
            <a:ext cx="6869655" cy="461180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1C0506E3-8C1B-B6FD-6AF1-101E44B5E42D}"/>
              </a:ext>
            </a:extLst>
          </p:cNvPr>
          <p:cNvSpPr/>
          <p:nvPr/>
        </p:nvSpPr>
        <p:spPr>
          <a:xfrm>
            <a:off x="228020" y="4577166"/>
            <a:ext cx="3484872" cy="2259267"/>
          </a:xfrm>
          <a:prstGeom prst="rect">
            <a:avLst/>
          </a:prstGeom>
          <a:solidFill>
            <a:srgbClr val="F2F2F2"/>
          </a:solidFill>
          <a:ln>
            <a:solidFill>
              <a:srgbClr val="21316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2B81BF7-DAF0-58FB-5D81-8A29DA51D0A1}"/>
              </a:ext>
            </a:extLst>
          </p:cNvPr>
          <p:cNvSpPr txBox="1"/>
          <p:nvPr/>
        </p:nvSpPr>
        <p:spPr>
          <a:xfrm>
            <a:off x="215420" y="4710878"/>
            <a:ext cx="348487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b="1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 </a:t>
            </a:r>
            <a:r>
              <a:rPr lang="en-GB" sz="1600" b="1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XXXXXXXXXXX</a:t>
            </a:r>
            <a:br>
              <a:rPr lang="en-GB" sz="900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</a:br>
            <a:endParaRPr lang="en-GB" sz="900" dirty="0">
              <a:solidFill>
                <a:srgbClr val="21316A"/>
              </a:solidFill>
              <a:effectLst/>
              <a:latin typeface="Arial" panose="020B0604020202020204" pitchFamily="34" charset="0"/>
            </a:endParaRPr>
          </a:p>
          <a:p>
            <a:pPr algn="ctr"/>
            <a:r>
              <a:rPr lang="en-GB" sz="1000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X Night Voyage</a:t>
            </a:r>
          </a:p>
          <a:p>
            <a:pPr algn="ctr"/>
            <a:r>
              <a:rPr lang="en-GB" sz="1000" b="1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SHIP</a:t>
            </a:r>
            <a:endParaRPr lang="en-GB" sz="1000" baseline="30000" dirty="0">
              <a:solidFill>
                <a:srgbClr val="21316A"/>
              </a:solidFill>
              <a:effectLst/>
              <a:latin typeface="Arial" panose="020B0604020202020204" pitchFamily="34" charset="0"/>
            </a:endParaRPr>
          </a:p>
          <a:p>
            <a:pPr algn="ctr"/>
            <a:r>
              <a:rPr lang="en-GB" sz="1000" dirty="0">
                <a:solidFill>
                  <a:srgbClr val="21316A"/>
                </a:solidFill>
                <a:latin typeface="Arial" panose="020B0604020202020204" pitchFamily="34" charset="0"/>
              </a:rPr>
              <a:t>Date…..</a:t>
            </a:r>
            <a:endParaRPr lang="en-GB" sz="1000" dirty="0">
              <a:solidFill>
                <a:srgbClr val="21316A"/>
              </a:solidFill>
              <a:effectLst/>
              <a:latin typeface="Arial" panose="020B0604020202020204" pitchFamily="34" charset="0"/>
            </a:endParaRPr>
          </a:p>
          <a:p>
            <a:pPr algn="ctr"/>
            <a:r>
              <a:rPr lang="en-GB" sz="1000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X Countries – X Ports – X Overnights</a:t>
            </a:r>
          </a:p>
          <a:p>
            <a:pPr algn="ctr"/>
            <a:r>
              <a:rPr lang="en-GB" sz="1000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Experience xxxxxxxxxxxxxxxxxx</a:t>
            </a:r>
          </a:p>
          <a:p>
            <a:pPr algn="ctr"/>
            <a:r>
              <a:rPr lang="en-GB" sz="1000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xxxxxxxxxxx Flights </a:t>
            </a:r>
          </a:p>
          <a:p>
            <a:pPr algn="ctr"/>
            <a:r>
              <a:rPr lang="en-GB" sz="1000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Stateroom……….</a:t>
            </a:r>
            <a:br>
              <a:rPr lang="en-GB" sz="900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</a:br>
            <a:endParaRPr lang="en-GB" sz="900" dirty="0">
              <a:solidFill>
                <a:srgbClr val="21316A"/>
              </a:solidFill>
              <a:effectLst/>
              <a:latin typeface="Arial" panose="020B0604020202020204" pitchFamily="34" charset="0"/>
            </a:endParaRPr>
          </a:p>
          <a:p>
            <a:pPr algn="ctr"/>
            <a:r>
              <a:rPr lang="en-GB" b="1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From $</a:t>
            </a:r>
            <a:r>
              <a:rPr lang="en-GB" b="1" dirty="0">
                <a:solidFill>
                  <a:srgbClr val="21316A"/>
                </a:solidFill>
                <a:latin typeface="Arial" panose="020B0604020202020204" pitchFamily="34" charset="0"/>
              </a:rPr>
              <a:t>0</a:t>
            </a:r>
            <a:r>
              <a:rPr lang="en-GB" b="1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,000pp</a:t>
            </a:r>
            <a:r>
              <a:rPr lang="en-GB" b="1" baseline="30000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*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FEF04C8-7F67-22DD-D065-73479EFBF742}"/>
              </a:ext>
            </a:extLst>
          </p:cNvPr>
          <p:cNvSpPr/>
          <p:nvPr/>
        </p:nvSpPr>
        <p:spPr>
          <a:xfrm>
            <a:off x="0" y="3891511"/>
            <a:ext cx="7559674" cy="6116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rgbClr val="21316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FEATURED SAILING ITINERARIES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B754D19-ACED-365B-B769-06048BE9E8DD}"/>
              </a:ext>
            </a:extLst>
          </p:cNvPr>
          <p:cNvSpPr txBox="1"/>
          <p:nvPr/>
        </p:nvSpPr>
        <p:spPr>
          <a:xfrm>
            <a:off x="832269" y="10271981"/>
            <a:ext cx="57249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" dirty="0">
                <a:solidFill>
                  <a:schemeClr val="bg1"/>
                </a:solidFill>
                <a:latin typeface="Brandon Grotesque Regular" panose="020B0503020203060202" pitchFamily="34" charset="77"/>
              </a:rPr>
              <a:t>*The $500 USD Onboard Credit offer applies to new, individual bookings in all stateroom categories (promotional guarantee staterooms excluded) on select sailings booked made before 8 December 2025. Terms and conditions apply, visit Azamara.com for full details.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30CD861-A8F5-13E3-9F90-BA19A6301EDD}"/>
              </a:ext>
            </a:extLst>
          </p:cNvPr>
          <p:cNvSpPr/>
          <p:nvPr/>
        </p:nvSpPr>
        <p:spPr>
          <a:xfrm>
            <a:off x="3896130" y="4577166"/>
            <a:ext cx="3484872" cy="2259267"/>
          </a:xfrm>
          <a:prstGeom prst="rect">
            <a:avLst/>
          </a:prstGeom>
          <a:solidFill>
            <a:srgbClr val="F2F2F2"/>
          </a:solidFill>
          <a:ln>
            <a:solidFill>
              <a:srgbClr val="21316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001B75F-3D94-D309-6622-B64653BACECE}"/>
              </a:ext>
            </a:extLst>
          </p:cNvPr>
          <p:cNvSpPr txBox="1"/>
          <p:nvPr/>
        </p:nvSpPr>
        <p:spPr>
          <a:xfrm>
            <a:off x="3883530" y="4710878"/>
            <a:ext cx="348487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b="1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 </a:t>
            </a:r>
            <a:r>
              <a:rPr lang="en-GB" sz="1600" b="1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XXXXXXXXXXX</a:t>
            </a:r>
            <a:br>
              <a:rPr lang="en-GB" sz="900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</a:br>
            <a:endParaRPr lang="en-GB" sz="900" dirty="0">
              <a:solidFill>
                <a:srgbClr val="21316A"/>
              </a:solidFill>
              <a:effectLst/>
              <a:latin typeface="Arial" panose="020B0604020202020204" pitchFamily="34" charset="0"/>
            </a:endParaRPr>
          </a:p>
          <a:p>
            <a:pPr algn="ctr"/>
            <a:r>
              <a:rPr lang="en-GB" sz="1000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X Night Voyage</a:t>
            </a:r>
          </a:p>
          <a:p>
            <a:pPr algn="ctr"/>
            <a:r>
              <a:rPr lang="en-GB" sz="1000" b="1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SHIP</a:t>
            </a:r>
            <a:endParaRPr lang="en-GB" sz="1000" baseline="30000" dirty="0">
              <a:solidFill>
                <a:srgbClr val="21316A"/>
              </a:solidFill>
              <a:effectLst/>
              <a:latin typeface="Arial" panose="020B0604020202020204" pitchFamily="34" charset="0"/>
            </a:endParaRPr>
          </a:p>
          <a:p>
            <a:pPr algn="ctr"/>
            <a:r>
              <a:rPr lang="en-GB" sz="1000" dirty="0">
                <a:solidFill>
                  <a:srgbClr val="21316A"/>
                </a:solidFill>
                <a:latin typeface="Arial" panose="020B0604020202020204" pitchFamily="34" charset="0"/>
              </a:rPr>
              <a:t>Date…..</a:t>
            </a:r>
            <a:endParaRPr lang="en-GB" sz="1000" dirty="0">
              <a:solidFill>
                <a:srgbClr val="21316A"/>
              </a:solidFill>
              <a:effectLst/>
              <a:latin typeface="Arial" panose="020B0604020202020204" pitchFamily="34" charset="0"/>
            </a:endParaRPr>
          </a:p>
          <a:p>
            <a:pPr algn="ctr"/>
            <a:r>
              <a:rPr lang="en-GB" sz="1000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X Countries – X Ports – X Overnights</a:t>
            </a:r>
          </a:p>
          <a:p>
            <a:pPr algn="ctr"/>
            <a:r>
              <a:rPr lang="en-GB" sz="1000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Experience xxxxxxxxxxxxxxxxxx</a:t>
            </a:r>
          </a:p>
          <a:p>
            <a:pPr algn="ctr"/>
            <a:r>
              <a:rPr lang="en-GB" sz="1000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xxxxxxxxxxx Flights </a:t>
            </a:r>
          </a:p>
          <a:p>
            <a:pPr algn="ctr"/>
            <a:r>
              <a:rPr lang="en-GB" sz="1000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Stateroom……….</a:t>
            </a:r>
            <a:br>
              <a:rPr lang="en-GB" sz="900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</a:br>
            <a:endParaRPr lang="en-GB" sz="900" dirty="0">
              <a:solidFill>
                <a:srgbClr val="21316A"/>
              </a:solidFill>
              <a:effectLst/>
              <a:latin typeface="Arial" panose="020B0604020202020204" pitchFamily="34" charset="0"/>
            </a:endParaRPr>
          </a:p>
          <a:p>
            <a:pPr algn="ctr"/>
            <a:r>
              <a:rPr lang="en-GB" b="1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From $</a:t>
            </a:r>
            <a:r>
              <a:rPr lang="en-GB" b="1" dirty="0">
                <a:solidFill>
                  <a:srgbClr val="21316A"/>
                </a:solidFill>
                <a:latin typeface="Arial" panose="020B0604020202020204" pitchFamily="34" charset="0"/>
              </a:rPr>
              <a:t>0</a:t>
            </a:r>
            <a:r>
              <a:rPr lang="en-GB" b="1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,000pp</a:t>
            </a:r>
            <a:r>
              <a:rPr lang="en-GB" b="1" baseline="30000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*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B5C5254-78BD-B979-A4FF-F732405C8AB0}"/>
              </a:ext>
            </a:extLst>
          </p:cNvPr>
          <p:cNvSpPr/>
          <p:nvPr/>
        </p:nvSpPr>
        <p:spPr>
          <a:xfrm>
            <a:off x="228020" y="6963014"/>
            <a:ext cx="3484872" cy="2259267"/>
          </a:xfrm>
          <a:prstGeom prst="rect">
            <a:avLst/>
          </a:prstGeom>
          <a:solidFill>
            <a:srgbClr val="F2F2F2"/>
          </a:solidFill>
          <a:ln>
            <a:solidFill>
              <a:srgbClr val="21316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4BD8120-F3A5-6ABF-7F95-35F913E59F12}"/>
              </a:ext>
            </a:extLst>
          </p:cNvPr>
          <p:cNvSpPr txBox="1"/>
          <p:nvPr/>
        </p:nvSpPr>
        <p:spPr>
          <a:xfrm>
            <a:off x="215420" y="7096726"/>
            <a:ext cx="348487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b="1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 </a:t>
            </a:r>
            <a:r>
              <a:rPr lang="en-GB" sz="1600" b="1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XXXXXXXXXXX</a:t>
            </a:r>
            <a:br>
              <a:rPr lang="en-GB" sz="900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</a:br>
            <a:endParaRPr lang="en-GB" sz="900" dirty="0">
              <a:solidFill>
                <a:srgbClr val="21316A"/>
              </a:solidFill>
              <a:effectLst/>
              <a:latin typeface="Arial" panose="020B0604020202020204" pitchFamily="34" charset="0"/>
            </a:endParaRPr>
          </a:p>
          <a:p>
            <a:pPr algn="ctr"/>
            <a:r>
              <a:rPr lang="en-GB" sz="1000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X Night Voyage</a:t>
            </a:r>
          </a:p>
          <a:p>
            <a:pPr algn="ctr"/>
            <a:r>
              <a:rPr lang="en-GB" sz="1000" b="1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SHIP</a:t>
            </a:r>
            <a:endParaRPr lang="en-GB" sz="1000" baseline="30000" dirty="0">
              <a:solidFill>
                <a:srgbClr val="21316A"/>
              </a:solidFill>
              <a:effectLst/>
              <a:latin typeface="Arial" panose="020B0604020202020204" pitchFamily="34" charset="0"/>
            </a:endParaRPr>
          </a:p>
          <a:p>
            <a:pPr algn="ctr"/>
            <a:r>
              <a:rPr lang="en-GB" sz="1000" dirty="0">
                <a:solidFill>
                  <a:srgbClr val="21316A"/>
                </a:solidFill>
                <a:latin typeface="Arial" panose="020B0604020202020204" pitchFamily="34" charset="0"/>
              </a:rPr>
              <a:t>Date…..</a:t>
            </a:r>
            <a:endParaRPr lang="en-GB" sz="1000" dirty="0">
              <a:solidFill>
                <a:srgbClr val="21316A"/>
              </a:solidFill>
              <a:effectLst/>
              <a:latin typeface="Arial" panose="020B0604020202020204" pitchFamily="34" charset="0"/>
            </a:endParaRPr>
          </a:p>
          <a:p>
            <a:pPr algn="ctr"/>
            <a:r>
              <a:rPr lang="en-GB" sz="1000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X Countries – X Ports – X Overnights</a:t>
            </a:r>
          </a:p>
          <a:p>
            <a:pPr algn="ctr"/>
            <a:r>
              <a:rPr lang="en-GB" sz="1000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Experience xxxxxxxxxxxxxxxxxx</a:t>
            </a:r>
          </a:p>
          <a:p>
            <a:pPr algn="ctr"/>
            <a:r>
              <a:rPr lang="en-GB" sz="1000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xxxxxxxxxxx Flights </a:t>
            </a:r>
          </a:p>
          <a:p>
            <a:pPr algn="ctr"/>
            <a:r>
              <a:rPr lang="en-GB" sz="1000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Stateroom……….</a:t>
            </a:r>
            <a:br>
              <a:rPr lang="en-GB" sz="900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</a:br>
            <a:endParaRPr lang="en-GB" sz="900" dirty="0">
              <a:solidFill>
                <a:srgbClr val="21316A"/>
              </a:solidFill>
              <a:effectLst/>
              <a:latin typeface="Arial" panose="020B0604020202020204" pitchFamily="34" charset="0"/>
            </a:endParaRPr>
          </a:p>
          <a:p>
            <a:pPr algn="ctr"/>
            <a:r>
              <a:rPr lang="en-GB" b="1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From $</a:t>
            </a:r>
            <a:r>
              <a:rPr lang="en-GB" b="1" dirty="0">
                <a:solidFill>
                  <a:srgbClr val="21316A"/>
                </a:solidFill>
                <a:latin typeface="Arial" panose="020B0604020202020204" pitchFamily="34" charset="0"/>
              </a:rPr>
              <a:t>0</a:t>
            </a:r>
            <a:r>
              <a:rPr lang="en-GB" b="1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,000pp</a:t>
            </a:r>
            <a:r>
              <a:rPr lang="en-GB" b="1" baseline="30000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*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D4FD80DE-55BA-BCDF-0118-462CEBD14F1F}"/>
              </a:ext>
            </a:extLst>
          </p:cNvPr>
          <p:cNvSpPr/>
          <p:nvPr/>
        </p:nvSpPr>
        <p:spPr>
          <a:xfrm>
            <a:off x="3896130" y="6963014"/>
            <a:ext cx="3484872" cy="2259267"/>
          </a:xfrm>
          <a:prstGeom prst="rect">
            <a:avLst/>
          </a:prstGeom>
          <a:solidFill>
            <a:srgbClr val="F2F2F2"/>
          </a:solidFill>
          <a:ln>
            <a:solidFill>
              <a:srgbClr val="21316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C49449A-EB93-D2DA-778D-8C330D46F604}"/>
              </a:ext>
            </a:extLst>
          </p:cNvPr>
          <p:cNvSpPr txBox="1"/>
          <p:nvPr/>
        </p:nvSpPr>
        <p:spPr>
          <a:xfrm>
            <a:off x="3883530" y="7096726"/>
            <a:ext cx="348487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b="1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 </a:t>
            </a:r>
            <a:r>
              <a:rPr lang="en-GB" sz="1600" b="1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XXXXXXXXXXX</a:t>
            </a:r>
            <a:br>
              <a:rPr lang="en-GB" sz="900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</a:br>
            <a:endParaRPr lang="en-GB" sz="900" dirty="0">
              <a:solidFill>
                <a:srgbClr val="21316A"/>
              </a:solidFill>
              <a:effectLst/>
              <a:latin typeface="Arial" panose="020B0604020202020204" pitchFamily="34" charset="0"/>
            </a:endParaRPr>
          </a:p>
          <a:p>
            <a:pPr algn="ctr"/>
            <a:r>
              <a:rPr lang="en-GB" sz="1000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X Night Voyage</a:t>
            </a:r>
          </a:p>
          <a:p>
            <a:pPr algn="ctr"/>
            <a:r>
              <a:rPr lang="en-GB" sz="1000" b="1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SHIP</a:t>
            </a:r>
            <a:endParaRPr lang="en-GB" sz="1000" baseline="30000" dirty="0">
              <a:solidFill>
                <a:srgbClr val="21316A"/>
              </a:solidFill>
              <a:effectLst/>
              <a:latin typeface="Arial" panose="020B0604020202020204" pitchFamily="34" charset="0"/>
            </a:endParaRPr>
          </a:p>
          <a:p>
            <a:pPr algn="ctr"/>
            <a:r>
              <a:rPr lang="en-GB" sz="1000" dirty="0">
                <a:solidFill>
                  <a:srgbClr val="21316A"/>
                </a:solidFill>
                <a:latin typeface="Arial" panose="020B0604020202020204" pitchFamily="34" charset="0"/>
              </a:rPr>
              <a:t>Date…..</a:t>
            </a:r>
            <a:endParaRPr lang="en-GB" sz="1000" dirty="0">
              <a:solidFill>
                <a:srgbClr val="21316A"/>
              </a:solidFill>
              <a:effectLst/>
              <a:latin typeface="Arial" panose="020B0604020202020204" pitchFamily="34" charset="0"/>
            </a:endParaRPr>
          </a:p>
          <a:p>
            <a:pPr algn="ctr"/>
            <a:r>
              <a:rPr lang="en-GB" sz="1000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X Countries – X Ports – X Overnights</a:t>
            </a:r>
          </a:p>
          <a:p>
            <a:pPr algn="ctr"/>
            <a:r>
              <a:rPr lang="en-GB" sz="1000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Experience xxxxxxxxxxxxxxxxxx</a:t>
            </a:r>
          </a:p>
          <a:p>
            <a:pPr algn="ctr"/>
            <a:r>
              <a:rPr lang="en-GB" sz="1000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xxxxxxxxxxx Flights </a:t>
            </a:r>
          </a:p>
          <a:p>
            <a:pPr algn="ctr"/>
            <a:r>
              <a:rPr lang="en-GB" sz="1000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Stateroom……….</a:t>
            </a:r>
            <a:br>
              <a:rPr lang="en-GB" sz="900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</a:br>
            <a:endParaRPr lang="en-GB" sz="900" dirty="0">
              <a:solidFill>
                <a:srgbClr val="21316A"/>
              </a:solidFill>
              <a:effectLst/>
              <a:latin typeface="Arial" panose="020B0604020202020204" pitchFamily="34" charset="0"/>
            </a:endParaRPr>
          </a:p>
          <a:p>
            <a:pPr algn="ctr"/>
            <a:r>
              <a:rPr lang="en-GB" b="1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From $</a:t>
            </a:r>
            <a:r>
              <a:rPr lang="en-GB" b="1" dirty="0">
                <a:solidFill>
                  <a:srgbClr val="21316A"/>
                </a:solidFill>
                <a:latin typeface="Arial" panose="020B0604020202020204" pitchFamily="34" charset="0"/>
              </a:rPr>
              <a:t>0</a:t>
            </a:r>
            <a:r>
              <a:rPr lang="en-GB" b="1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,000pp</a:t>
            </a:r>
            <a:r>
              <a:rPr lang="en-GB" b="1" baseline="30000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*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7053B934-DA0A-1201-4AAA-3E17212B9CD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18722"/>
          <a:stretch>
            <a:fillRect/>
          </a:stretch>
        </p:blipFill>
        <p:spPr>
          <a:xfrm>
            <a:off x="16624" y="-53844"/>
            <a:ext cx="7559675" cy="386666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C175FA7-FFDF-C5A9-390D-D31423246A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89559" y="535289"/>
            <a:ext cx="2029208" cy="520865"/>
          </a:xfrm>
          <a:prstGeom prst="rect">
            <a:avLst/>
          </a:prstGeom>
          <a:effectLst>
            <a:outerShdw blurRad="126301" dist="50800" dir="5400000" sx="22735" sy="22735" algn="ctr" rotWithShape="0">
              <a:srgbClr val="000000">
                <a:alpha val="43137"/>
              </a:srgbClr>
            </a:outerShdw>
          </a:effectLst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A8978AF6-9D29-B3FD-C433-A2B7FAB6CA3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6006" y="-53844"/>
            <a:ext cx="1112527" cy="1699132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DED29BC-04A6-8376-094F-50E87E3E686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68270" y="1320707"/>
            <a:ext cx="3852937" cy="1731897"/>
          </a:xfrm>
          <a:prstGeom prst="rect">
            <a:avLst/>
          </a:prstGeom>
          <a:effectLst>
            <a:outerShdw blurRad="190500" dist="38100" dir="2700000" algn="ctr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644294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a6e64ec-b061-4ef9-925c-be5efbd33eb1" xsi:nil="true"/>
    <lcf76f155ced4ddcb4097134ff3c332f xmlns="f792690d-879f-46d8-925c-4171572e1f59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FEA7D74A7BF864BA00741367FEEF239" ma:contentTypeVersion="17" ma:contentTypeDescription="Create a new document." ma:contentTypeScope="" ma:versionID="0b4f082f317e4dbfad4d634b8033c272">
  <xsd:schema xmlns:xsd="http://www.w3.org/2001/XMLSchema" xmlns:xs="http://www.w3.org/2001/XMLSchema" xmlns:p="http://schemas.microsoft.com/office/2006/metadata/properties" xmlns:ns2="f792690d-879f-46d8-925c-4171572e1f59" xmlns:ns3="ba6e64ec-b061-4ef9-925c-be5efbd33eb1" targetNamespace="http://schemas.microsoft.com/office/2006/metadata/properties" ma:root="true" ma:fieldsID="3e540ca5768908ac3a4caf61371e52fb" ns2:_="" ns3:_="">
    <xsd:import namespace="f792690d-879f-46d8-925c-4171572e1f59"/>
    <xsd:import namespace="ba6e64ec-b061-4ef9-925c-be5efbd33eb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792690d-879f-46d8-925c-4171572e1f5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7" nillable="true" ma:displayName="Length (seconds)" ma:internalName="MediaLengthInSeconds" ma:readOnly="true">
      <xsd:simpleType>
        <xsd:restriction base="dms:Unknown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99ff17d2-5e37-428c-a9a5-6f2642e1fa9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4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6e64ec-b061-4ef9-925c-be5efbd33eb1" elementFormDefault="qualified">
    <xsd:import namespace="http://schemas.microsoft.com/office/2006/documentManagement/types"/>
    <xsd:import namespace="http://schemas.microsoft.com/office/infopath/2007/PartnerControls"/>
    <xsd:element name="TaxCatchAll" ma:index="21" nillable="true" ma:displayName="Taxonomy Catch All Column" ma:hidden="true" ma:list="{3e926922-5513-4137-b5d9-ea316937596f}" ma:internalName="TaxCatchAll" ma:showField="CatchAllData" ma:web="ba6e64ec-b061-4ef9-925c-be5efbd33eb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D93AC3F-88EC-4DBF-8F40-9D1CDDD23F18}">
  <ds:schemaRefs>
    <ds:schemaRef ds:uri="http://purl.org/dc/dcmitype/"/>
    <ds:schemaRef ds:uri="http://purl.org/dc/terms/"/>
    <ds:schemaRef ds:uri="http://schemas.microsoft.com/office/2006/metadata/properties"/>
    <ds:schemaRef ds:uri="http://www.w3.org/XML/1998/namespace"/>
    <ds:schemaRef ds:uri="ba6e64ec-b061-4ef9-925c-be5efbd33eb1"/>
    <ds:schemaRef ds:uri="http://schemas.microsoft.com/office/2006/documentManagement/types"/>
    <ds:schemaRef ds:uri="f792690d-879f-46d8-925c-4171572e1f59"/>
    <ds:schemaRef ds:uri="http://purl.org/dc/elements/1.1/"/>
    <ds:schemaRef ds:uri="http://schemas.microsoft.com/office/infopath/2007/PartnerControls"/>
    <ds:schemaRef ds:uri="http://schemas.openxmlformats.org/package/2006/metadata/core-properties"/>
  </ds:schemaRefs>
</ds:datastoreItem>
</file>

<file path=customXml/itemProps2.xml><?xml version="1.0" encoding="utf-8"?>
<ds:datastoreItem xmlns:ds="http://schemas.openxmlformats.org/officeDocument/2006/customXml" ds:itemID="{43274A62-8BE6-4E27-A00F-32858A41FBD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CC05AE7-3BFE-4956-94C9-DE723792885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792690d-879f-46d8-925c-4171572e1f59"/>
    <ds:schemaRef ds:uri="ba6e64ec-b061-4ef9-925c-be5efbd33eb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79</TotalTime>
  <Words>162</Words>
  <Application>Microsoft Office PowerPoint</Application>
  <PresentationFormat>Custom</PresentationFormat>
  <Paragraphs>38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Brandon Grotesque Regular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Steve Hartland</dc:creator>
  <cp:lastModifiedBy>Howard Wheeler</cp:lastModifiedBy>
  <cp:revision>6</cp:revision>
  <dcterms:created xsi:type="dcterms:W3CDTF">2023-06-26T13:44:24Z</dcterms:created>
  <dcterms:modified xsi:type="dcterms:W3CDTF">2025-09-17T11:21:39Z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0x0101009FEA7D74A7BF864BA00741367FEEF239</vt:lpwstr>
  </property>
  <property fmtid="{D5CDD505-2E9C-101B-9397-08002B2CF9AE}" pid="3" name="MediaServiceImageTags">
    <vt:lpwstr/>
  </property>
</Properties>
</file>